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8" r:id="rId2"/>
    <p:sldId id="285" r:id="rId3"/>
    <p:sldId id="280" r:id="rId4"/>
    <p:sldId id="28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E7B"/>
    <a:srgbClr val="FF0066"/>
    <a:srgbClr val="9933FF"/>
    <a:srgbClr val="317ABD"/>
    <a:srgbClr val="2575D5"/>
    <a:srgbClr val="E97547"/>
    <a:srgbClr val="3DA5BD"/>
    <a:srgbClr val="3381C7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0F81-D076-45D9-B515-272B73F7F21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1E5B3-BDBA-4492-BF12-F49AA77D7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20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EBAF-F14F-4C42-9BA7-35A8DFC2A403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BB98-7F0C-4D3F-835C-AEEEBD8E425E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1F3D-3489-4939-B0D3-E5E706C8DA7F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EED8-33AB-418D-96B8-52B5B734FE63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596-7306-48D3-9FDD-1A84686D5611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3774-2076-4408-B241-66C413D75B16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4179-97AC-4707-89C8-2BE3E18C8311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646A-9BAF-4225-B625-E142E323DF97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F0EF-D11B-4AAE-9F35-9A80FA0E57C2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053-99A8-454F-BFF9-2FB0C65A9CBA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1ED4-8C2C-4A62-84DF-70AB877F97A5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24FD-3565-4167-AB23-4E2452F6D112}" type="datetime1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059" y="245660"/>
            <a:ext cx="3773003" cy="1037229"/>
          </a:xfrm>
        </p:spPr>
        <p:txBody>
          <a:bodyPr/>
          <a:lstStyle/>
          <a:p>
            <a:r>
              <a:rPr lang="ru-RU" b="1" dirty="0" smtClean="0">
                <a:solidFill>
                  <a:srgbClr val="8A0E7B"/>
                </a:solidFill>
              </a:rPr>
              <a:t>Заключение</a:t>
            </a:r>
            <a:endParaRPr lang="ru-RU" b="1" dirty="0">
              <a:solidFill>
                <a:srgbClr val="8A0E7B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1244" y="1690638"/>
            <a:ext cx="760777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i="1" dirty="0" smtClean="0">
                <a:solidFill>
                  <a:srgbClr val="8A0E7B"/>
                </a:solidFill>
              </a:rPr>
              <a:t>А еще мы узнали,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есть японский мяч </a:t>
            </a:r>
            <a:r>
              <a:rPr lang="ru-RU" b="1" dirty="0" smtClean="0">
                <a:solidFill>
                  <a:srgbClr val="8A0E7B"/>
                </a:solidFill>
              </a:rPr>
              <a:t>ТЕМАРИ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В Японии его называют  </a:t>
            </a:r>
            <a:r>
              <a:rPr lang="ru-RU" b="1" i="1" dirty="0" smtClean="0">
                <a:solidFill>
                  <a:srgbClr val="FF0066"/>
                </a:solidFill>
              </a:rPr>
              <a:t>«мячом принцессы»</a:t>
            </a:r>
            <a:r>
              <a:rPr lang="ru-RU" b="1" dirty="0" smtClean="0">
                <a:solidFill>
                  <a:srgbClr val="FF0066"/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Нам очень понравилось его название и мы даже его сделали.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48" y="4372192"/>
            <a:ext cx="2203010" cy="2198391"/>
          </a:xfrm>
          <a:prstGeom prst="round2Same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883" y="3913183"/>
            <a:ext cx="1665919" cy="1736494"/>
          </a:xfrm>
          <a:prstGeom prst="round2Same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824" y="4002178"/>
            <a:ext cx="1861786" cy="1784157"/>
          </a:xfrm>
          <a:prstGeom prst="round2Same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132" y="4417912"/>
            <a:ext cx="1909670" cy="2168305"/>
          </a:xfrm>
          <a:prstGeom prst="round2Same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8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059" y="245660"/>
            <a:ext cx="3773003" cy="1037229"/>
          </a:xfrm>
        </p:spPr>
        <p:txBody>
          <a:bodyPr/>
          <a:lstStyle/>
          <a:p>
            <a:r>
              <a:rPr lang="ru-RU" b="1" dirty="0" smtClean="0">
                <a:solidFill>
                  <a:srgbClr val="8A0E7B"/>
                </a:solidFill>
              </a:rPr>
              <a:t>Заключение</a:t>
            </a:r>
            <a:endParaRPr lang="ru-RU" b="1" dirty="0">
              <a:solidFill>
                <a:srgbClr val="8A0E7B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08679" y="1253331"/>
            <a:ext cx="760777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Его изготовить очень сложно. Техник изготовления</a:t>
            </a:r>
            <a:r>
              <a:rPr lang="ru-RU" b="1" i="1" dirty="0" smtClean="0">
                <a:solidFill>
                  <a:srgbClr val="FF0066"/>
                </a:solidFill>
              </a:rPr>
              <a:t> ТЕМАРИ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много. Мы решили их изучить на следующий год и рассказать об этом.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86" y="3464019"/>
            <a:ext cx="3009874" cy="1791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806" y="2662306"/>
            <a:ext cx="2529382" cy="4034906"/>
          </a:xfrm>
          <a:prstGeom prst="ellipse">
            <a:avLst/>
          </a:prstGeom>
          <a:ln w="63500" cap="rnd">
            <a:solidFill>
              <a:srgbClr val="9933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62" y="3464019"/>
            <a:ext cx="1990184" cy="1880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3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77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rgbClr val="2575D5"/>
          </a:solidFill>
        </p:spPr>
      </p:pic>
      <p:sp>
        <p:nvSpPr>
          <p:cNvPr id="4" name="Прямоугольник 3"/>
          <p:cNvSpPr/>
          <p:nvPr/>
        </p:nvSpPr>
        <p:spPr>
          <a:xfrm>
            <a:off x="2327835" y="1141147"/>
            <a:ext cx="6706982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59307" y="5268036"/>
            <a:ext cx="2374711" cy="1589963"/>
          </a:xfrm>
          <a:prstGeom prst="triangle">
            <a:avLst/>
          </a:prstGeom>
          <a:solidFill>
            <a:srgbClr val="317A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563" y="250012"/>
            <a:ext cx="3810330" cy="117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424" y="1224936"/>
            <a:ext cx="7438028" cy="4456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780" y="5266347"/>
            <a:ext cx="1964616" cy="1317504"/>
          </a:xfrm>
          <a:prstGeom prst="rect">
            <a:avLst/>
          </a:prstGeom>
          <a:ln>
            <a:solidFill>
              <a:srgbClr val="9933FF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0000">
            <a:off x="6896323" y="3772816"/>
            <a:ext cx="1928826" cy="2219622"/>
          </a:xfrm>
          <a:prstGeom prst="round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80000">
            <a:off x="2080830" y="4001275"/>
            <a:ext cx="1951630" cy="1893439"/>
          </a:xfrm>
          <a:prstGeom prst="roundRect">
            <a:avLst/>
          </a:prstGeom>
          <a:ln>
            <a:solidFill>
              <a:srgbClr val="9933FF"/>
            </a:solidFill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3898" y="4032512"/>
            <a:ext cx="2674437" cy="624234"/>
          </a:xfrm>
          <a:prstGeom prst="rect">
            <a:avLst/>
          </a:prstGeom>
          <a:ln>
            <a:solidFill>
              <a:srgbClr val="9933F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20788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"/>
            <a:ext cx="9139938" cy="6858000"/>
          </a:xfrm>
          <a:prstGeom prst="rect">
            <a:avLst/>
          </a:prstGeom>
          <a:solidFill>
            <a:srgbClr val="2575D5"/>
          </a:solidFill>
          <a:ln>
            <a:solidFill>
              <a:srgbClr val="E97547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327835" y="1141147"/>
            <a:ext cx="6706982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2400" dirty="0">
              <a:solidFill>
                <a:srgbClr val="5B9BD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59307" y="5268036"/>
            <a:ext cx="2374711" cy="1589963"/>
          </a:xfrm>
          <a:prstGeom prst="triangle">
            <a:avLst/>
          </a:prstGeom>
          <a:solidFill>
            <a:srgbClr val="317A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 rot="-900000">
            <a:off x="1615105" y="1870459"/>
            <a:ext cx="7287904" cy="2496994"/>
          </a:xfrm>
          <a:prstGeom prst="flowChartPunchedTape">
            <a:avLst/>
          </a:prstGeom>
          <a:solidFill>
            <a:srgbClr val="E97547"/>
          </a:solidFill>
          <a:ln>
            <a:solidFill>
              <a:srgbClr val="E97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Занимайтесь спортом с мячом или без мяча!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5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14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Заключение</vt:lpstr>
      <vt:lpstr>Заключение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vip</cp:lastModifiedBy>
  <cp:revision>66</cp:revision>
  <dcterms:created xsi:type="dcterms:W3CDTF">2013-11-19T05:52:05Z</dcterms:created>
  <dcterms:modified xsi:type="dcterms:W3CDTF">2020-08-28T02:31:22Z</dcterms:modified>
</cp:coreProperties>
</file>