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83" r:id="rId2"/>
    <p:sldId id="275" r:id="rId3"/>
    <p:sldId id="276" r:id="rId4"/>
    <p:sldId id="27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E7B"/>
    <a:srgbClr val="FF0066"/>
    <a:srgbClr val="9933FF"/>
    <a:srgbClr val="317ABD"/>
    <a:srgbClr val="2575D5"/>
    <a:srgbClr val="E97547"/>
    <a:srgbClr val="3DA5BD"/>
    <a:srgbClr val="3381C7"/>
    <a:srgbClr val="5B9BD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25" autoAdjust="0"/>
    <p:restoredTop sz="96433" autoAdjust="0"/>
  </p:normalViewPr>
  <p:slideViewPr>
    <p:cSldViewPr snapToGrid="0">
      <p:cViewPr varScale="1">
        <p:scale>
          <a:sx n="71" d="100"/>
          <a:sy n="71" d="100"/>
        </p:scale>
        <p:origin x="-3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70F81-D076-45D9-B515-272B73F7F21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1E5B3-BDBA-4492-BF12-F49AA77D70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6209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EBAF-F14F-4C42-9BA7-35A8DFC2A403}" type="datetime1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BB98-7F0C-4D3F-835C-AEEEBD8E425E}" type="datetime1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1F3D-3489-4939-B0D3-E5E706C8DA7F}" type="datetime1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EED8-33AB-418D-96B8-52B5B734FE63}" type="datetime1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A596-7306-48D3-9FDD-1A84686D5611}" type="datetime1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3774-2076-4408-B241-66C413D75B16}" type="datetime1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4179-97AC-4707-89C8-2BE3E18C8311}" type="datetime1">
              <a:rPr lang="ru-RU" smtClean="0"/>
              <a:pPr/>
              <a:t>28.08.2020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646A-9BAF-4225-B625-E142E323DF97}" type="datetime1">
              <a:rPr lang="ru-RU" smtClean="0"/>
              <a:pPr/>
              <a:t>28.08.2020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F0EF-D11B-4AAE-9F35-9A80FA0E57C2}" type="datetime1">
              <a:rPr lang="ru-RU" smtClean="0"/>
              <a:pPr/>
              <a:t>28.08.2020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4E053-99A8-454F-BFF9-2FB0C65A9CBA}" type="datetime1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1ED4-8C2C-4A62-84DF-70AB877F97A5}" type="datetime1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E24FD-3565-4167-AB23-4E2452F6D112}" type="datetime1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43978"/>
            <a:ext cx="6838950" cy="104059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Изучаем школьные мячи: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06573" y="152854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95119331"/>
              </p:ext>
            </p:extLst>
          </p:nvPr>
        </p:nvGraphicFramePr>
        <p:xfrm>
          <a:off x="2588526" y="1144340"/>
          <a:ext cx="5054220" cy="3337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34351"/>
                <a:gridCol w="20198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Разновидности мячей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Волейбольный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Баскетбольный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18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Футбольный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Теннисный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Медицинский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16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Резиновый 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15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Для метания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Гимнастический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357" y="4889282"/>
            <a:ext cx="2465545" cy="1832194"/>
          </a:xfrm>
          <a:prstGeom prst="round2Diag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6734" y="4733433"/>
            <a:ext cx="2692363" cy="1988043"/>
          </a:xfrm>
          <a:prstGeom prst="round2Diag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519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243978"/>
            <a:ext cx="7360920" cy="104059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Изучаем школьные мячи: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06573" y="152854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94345339"/>
              </p:ext>
            </p:extLst>
          </p:nvPr>
        </p:nvGraphicFramePr>
        <p:xfrm>
          <a:off x="2439082" y="4667989"/>
          <a:ext cx="6213427" cy="1455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3427"/>
              </a:tblGrid>
              <a:tr h="727938">
                <a:tc>
                  <a:txBody>
                    <a:bodyPr/>
                    <a:lstStyle/>
                    <a:p>
                      <a:r>
                        <a:rPr lang="ru-RU" i="1" dirty="0" smtClean="0"/>
                        <a:t>В результате исследования мячей выяснили, все мячи имеют одинаковую форму, но</a:t>
                      </a:r>
                      <a:r>
                        <a:rPr lang="ru-RU" i="1" baseline="0" dirty="0" smtClean="0"/>
                        <a:t> разные по размеру весу.</a:t>
                      </a:r>
                      <a:endParaRPr lang="ru-RU" i="1" dirty="0"/>
                    </a:p>
                  </a:txBody>
                  <a:tcPr/>
                </a:tc>
              </a:tr>
              <a:tr h="727938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8A0E7B"/>
                          </a:solidFill>
                        </a:rPr>
                        <a:t>Мячей,</a:t>
                      </a:r>
                      <a:r>
                        <a:rPr lang="ru-RU" b="1" i="1" baseline="0" dirty="0" smtClean="0">
                          <a:solidFill>
                            <a:srgbClr val="8A0E7B"/>
                          </a:solidFill>
                        </a:rPr>
                        <a:t> имеющихся в школе, достаточно для проведения уроков физкультуры и спортивных мероприятий.</a:t>
                      </a:r>
                      <a:endParaRPr lang="ru-RU" b="1" i="1" dirty="0">
                        <a:solidFill>
                          <a:srgbClr val="8A0E7B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885" y="1279674"/>
            <a:ext cx="4124978" cy="3066891"/>
          </a:xfrm>
          <a:prstGeom prst="round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984" y="1873714"/>
            <a:ext cx="2210653" cy="1878809"/>
          </a:xfrm>
          <a:prstGeom prst="round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206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3308" y="0"/>
            <a:ext cx="7301752" cy="104059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Игры с использованием мячей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6313" y="1998707"/>
            <a:ext cx="2150982" cy="2653970"/>
          </a:xfrm>
          <a:prstGeom prst="ellipse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121" y="4632171"/>
            <a:ext cx="3424008" cy="1835908"/>
          </a:xfrm>
          <a:prstGeom prst="round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5648" y="1764848"/>
            <a:ext cx="2441836" cy="1723885"/>
          </a:xfrm>
          <a:prstGeom prst="round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652" y="3660053"/>
            <a:ext cx="2845043" cy="1911645"/>
          </a:xfrm>
          <a:prstGeom prst="ellipse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2888" y="1046141"/>
            <a:ext cx="2648276" cy="1913695"/>
          </a:xfrm>
          <a:prstGeom prst="ellipse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2955" y="3293654"/>
            <a:ext cx="2157681" cy="7327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33FF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89159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0997" y="245660"/>
            <a:ext cx="4051779" cy="1037229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Заключение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08679" y="1282889"/>
            <a:ext cx="7839787" cy="4596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b="1" i="1" dirty="0" smtClean="0">
                <a:solidFill>
                  <a:srgbClr val="8A0E7B"/>
                </a:solidFill>
              </a:rPr>
              <a:t>В процессе реализации проекта мы </a:t>
            </a:r>
          </a:p>
          <a:p>
            <a:r>
              <a:rPr lang="ru-RU" dirty="0" smtClean="0">
                <a:solidFill>
                  <a:srgbClr val="8A0E7B"/>
                </a:solidFill>
              </a:rPr>
              <a:t>познакомились с историей возникновения мяча;</a:t>
            </a:r>
          </a:p>
          <a:p>
            <a:r>
              <a:rPr lang="ru-RU" dirty="0">
                <a:solidFill>
                  <a:srgbClr val="8A0E7B"/>
                </a:solidFill>
              </a:rPr>
              <a:t>у</a:t>
            </a:r>
            <a:r>
              <a:rPr lang="ru-RU" dirty="0" smtClean="0">
                <a:solidFill>
                  <a:srgbClr val="8A0E7B"/>
                </a:solidFill>
              </a:rPr>
              <a:t>знали, какие бывают мячи и в какие игры с ними можно играть;</a:t>
            </a:r>
          </a:p>
          <a:p>
            <a:r>
              <a:rPr lang="ru-RU" dirty="0">
                <a:solidFill>
                  <a:srgbClr val="8A0E7B"/>
                </a:solidFill>
              </a:rPr>
              <a:t>п</a:t>
            </a:r>
            <a:r>
              <a:rPr lang="ru-RU" dirty="0" smtClean="0">
                <a:solidFill>
                  <a:srgbClr val="8A0E7B"/>
                </a:solidFill>
              </a:rPr>
              <a:t>ознакомились с новыми подвижными играми и упражнениями с использованием мячей различного диаметра и материала.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019" y="4398175"/>
            <a:ext cx="2012627" cy="1836516"/>
          </a:xfrm>
          <a:prstGeom prst="round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256" y="4859125"/>
            <a:ext cx="1903836" cy="1818422"/>
          </a:xfrm>
          <a:prstGeom prst="round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3869" y="4625876"/>
            <a:ext cx="1758044" cy="1560773"/>
          </a:xfrm>
          <a:prstGeom prst="round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8947" y="4997372"/>
            <a:ext cx="1654199" cy="1658303"/>
          </a:xfrm>
          <a:prstGeom prst="round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772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614</TotalTime>
  <Words>70</Words>
  <Application>Microsoft Office PowerPoint</Application>
  <PresentationFormat>Экран (4:3)</PresentationFormat>
  <Paragraphs>32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Изучаем школьные мячи:</vt:lpstr>
      <vt:lpstr>Изучаем школьные мячи:</vt:lpstr>
      <vt:lpstr>Игры с использованием мячей</vt:lpstr>
      <vt:lpstr>Заключение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vip</cp:lastModifiedBy>
  <cp:revision>66</cp:revision>
  <dcterms:created xsi:type="dcterms:W3CDTF">2013-11-19T05:52:05Z</dcterms:created>
  <dcterms:modified xsi:type="dcterms:W3CDTF">2020-08-28T02:32:08Z</dcterms:modified>
</cp:coreProperties>
</file>