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76" r:id="rId3"/>
    <p:sldId id="277" r:id="rId4"/>
    <p:sldId id="282" r:id="rId5"/>
    <p:sldId id="290" r:id="rId6"/>
    <p:sldId id="293" r:id="rId7"/>
    <p:sldId id="296" r:id="rId8"/>
    <p:sldId id="297" r:id="rId9"/>
    <p:sldId id="298" r:id="rId10"/>
    <p:sldId id="299" r:id="rId11"/>
    <p:sldId id="302" r:id="rId12"/>
    <p:sldId id="304" r:id="rId13"/>
    <p:sldId id="305" r:id="rId14"/>
    <p:sldId id="307" r:id="rId15"/>
    <p:sldId id="310" r:id="rId16"/>
    <p:sldId id="311" r:id="rId17"/>
    <p:sldId id="324" r:id="rId18"/>
    <p:sldId id="313" r:id="rId19"/>
    <p:sldId id="318" r:id="rId20"/>
    <p:sldId id="320" r:id="rId21"/>
    <p:sldId id="322" r:id="rId22"/>
    <p:sldId id="28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проекта: «Микроволновая печь: вред или польза»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4143380"/>
            <a:ext cx="3186106" cy="198278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600" b="1" u="sng" dirty="0" smtClean="0">
                <a:latin typeface="Times New Roman" pitchFamily="18" charset="0"/>
                <a:cs typeface="Times New Roman" pitchFamily="18" charset="0"/>
              </a:rPr>
              <a:t>Подготовили проект:</a:t>
            </a: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учащаяся 7  А класса  Князева  Софья,                                                                              учащийся 7 А класса  Субботин Максим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Руководитель проекта: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Прокудина Татьяна Ивановна</a:t>
            </a:r>
          </a:p>
          <a:p>
            <a:pPr>
              <a:lnSpc>
                <a:spcPct val="120000"/>
              </a:lnSpc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КГБОУ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Заринская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общеобразовательная школа-интернат»</a:t>
            </a:r>
            <a:endParaRPr lang="ru-RU" sz="4800" dirty="0"/>
          </a:p>
        </p:txBody>
      </p:sp>
      <p:pic>
        <p:nvPicPr>
          <p:cNvPr id="2050" name="Picture 2" descr="C:\Users\Администратор\Desktop\SAM_157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43116"/>
            <a:ext cx="4312721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cf.ppt-online.org/files/slide/r/rmqLJCQzuIkZ5dKNP462DsaHA0oU8OgRit3jBY/slide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429001"/>
            <a:ext cx="3857652" cy="2714644"/>
          </a:xfrm>
          <a:prstGeom prst="rect">
            <a:avLst/>
          </a:prstGeom>
          <a:noFill/>
        </p:spPr>
      </p:pic>
      <p:pic>
        <p:nvPicPr>
          <p:cNvPr id="39940" name="Picture 4" descr="https://inftaiga.ru/inf-resource/uploads/2018/07/Produkt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428605"/>
            <a:ext cx="4189596" cy="27860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3504" y="714356"/>
            <a:ext cx="39789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состав продуктов питания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входят многие вещества: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минеральные соли,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жиры, сахар, вода.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3571876"/>
            <a:ext cx="4000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нагреть пищу с помощью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микроволн, необходимо присутствие   в ней дипольных молекул, то есть  таких, на одном конце которых имеется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положительный электрический заряд,    а на другом – отрицательный.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s://inftaiga.ru/inf-resource/uploads/2018/07/Produkt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4189596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cf2.ppt-online.org/files2/slide/q/qGigfz9o7XP2DMAdNH6hyOQSsRa5mEb3TejKZk/slid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290"/>
            <a:ext cx="6286512" cy="470874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9" y="5357826"/>
            <a:ext cx="80010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Существует множество мифов 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СВЧ-печах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Тем, кто опасается даже близко подходить к микроволновой печи, нужно знать, что микроволны быстро затухают в атмосфере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layer.myshared.ru/4/64657/slides/slide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4167164" cy="2714644"/>
          </a:xfrm>
          <a:prstGeom prst="rect">
            <a:avLst/>
          </a:prstGeom>
          <a:noFill/>
        </p:spPr>
      </p:pic>
      <p:pic>
        <p:nvPicPr>
          <p:cNvPr id="43010" name="Picture 2" descr="https://ubratdoma.ru/wp-content/uploads/2019/02/kakuyu-posudu-mozhno-ispolzovat-v-mikrovolnov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714752"/>
            <a:ext cx="3930806" cy="24615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5" y="642918"/>
            <a:ext cx="32861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Вентиляционное отверстие духовки не должно быть заблокировано.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Особая осторожность нужна 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использовани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посуды из картона, бумаги и других горючих материалов.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643315"/>
            <a:ext cx="39543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Микроволновое излучение не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может проникать внутрь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металических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предметов, поэтому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невозможно приготовить еду в 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металической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посуде.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изучить инструкцию, чтобы знать, как пользоваться печью и как мыть её.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s.fishki.net/upload/users/2020/03/30/1647166/05166ca8439ddb3e0ae85a65a334e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785794"/>
            <a:ext cx="4357638" cy="29849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4071942"/>
            <a:ext cx="74343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герметичности микроволновой печи.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интернете  авторы «теста» считают, что в «безопасной» для здоровья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СВЧ-печи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телефон окажется вне зоны доступа сети.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когда мы с Максимом проверили этот тест, телефон у нас зазвонил.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Стоит ли доверять такому способу, рассказал Олег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Драницкий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руководитель испытательного центра. Если вы положите телефон даже в новую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микроволновку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–он зазвонит. Экран МВП  не предназначен для стопроцентного блокирования излучения. Его задача – ослабить излучение до безопасных значений.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SAM_15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00042"/>
            <a:ext cx="664373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62" y="4929198"/>
            <a:ext cx="8001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Эксперимент 2.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взяли простую воду и разделили её на две части. Одну часть довели до кипения в кастрюле на электроплите, а вторую часть довели до кипения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микроволновке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После охлаждения воду использовали для полива двух одинаковых растений. Это была герань.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микров\фото микров\SAM_1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3786214" cy="3286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4643446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 герани поставили рядом на подоконник, где света и тепла они получали одинаковыми порциями. Каждые две недели мы измеряли рост растений и записывали изменения в дневник. </a:t>
            </a:r>
          </a:p>
        </p:txBody>
      </p:sp>
      <p:pic>
        <p:nvPicPr>
          <p:cNvPr id="5" name="Picture 2" descr="C:\Users\Администратор\Desktop\проект 21 микров\SAM_15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857232"/>
            <a:ext cx="4000528" cy="3214710"/>
          </a:xfrm>
          <a:prstGeom prst="rect">
            <a:avLst/>
          </a:prstGeom>
          <a:noFill/>
        </p:spPr>
      </p:pic>
      <p:pic>
        <p:nvPicPr>
          <p:cNvPr id="6" name="Picture 2" descr="C:\Users\Администратор\Desktop\проект 21 микров\SAM_15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0152" y="1009632"/>
            <a:ext cx="4000528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1" y="1142984"/>
          <a:ext cx="7143799" cy="2928958"/>
        </p:xfrm>
        <a:graphic>
          <a:graphicData uri="http://schemas.openxmlformats.org/drawingml/2006/table">
            <a:tbl>
              <a:tblPr/>
              <a:tblGrid>
                <a:gridCol w="1714511"/>
                <a:gridCol w="1259621"/>
                <a:gridCol w="1389889"/>
                <a:gridCol w="1337289"/>
                <a:gridCol w="1442489"/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b="1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1-2</a:t>
                      </a:r>
                      <a:r>
                        <a:rPr lang="ru-RU" sz="1800" b="1" baseline="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недели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b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3-4 неделя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b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5-6 неделя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b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7-8 неделя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Простая вода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b="1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 см</a:t>
                      </a:r>
                      <a:endParaRPr lang="ru-RU" sz="2000" b="1" dirty="0">
                        <a:solidFill>
                          <a:srgbClr val="1111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b="1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 см</a:t>
                      </a:r>
                      <a:endParaRPr lang="ru-RU" sz="2000" b="1" dirty="0">
                        <a:solidFill>
                          <a:srgbClr val="1111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b="1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 см</a:t>
                      </a:r>
                      <a:endParaRPr lang="ru-RU" sz="2000" b="1" dirty="0">
                        <a:solidFill>
                          <a:srgbClr val="1111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endParaRPr lang="ru-RU" sz="1200">
                        <a:solidFill>
                          <a:srgbClr val="1111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Вода из </a:t>
                      </a:r>
                      <a:r>
                        <a:rPr lang="ru-RU" sz="1600" b="1" dirty="0" err="1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микроволновки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b="1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 см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цветок</a:t>
                      </a:r>
                      <a:endParaRPr lang="ru-RU" sz="2000" dirty="0">
                        <a:solidFill>
                          <a:srgbClr val="1111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b="1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 см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Появились ещё 2 цветка</a:t>
                      </a:r>
                      <a:endParaRPr lang="ru-RU" sz="2000" dirty="0">
                        <a:solidFill>
                          <a:srgbClr val="1111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b="1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 см</a:t>
                      </a:r>
                      <a:endParaRPr lang="ru-RU" sz="2000" b="1" dirty="0">
                        <a:solidFill>
                          <a:srgbClr val="1111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endParaRPr lang="ru-RU" sz="2400" b="1" dirty="0">
                        <a:solidFill>
                          <a:srgbClr val="1111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928662" y="4583444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результате проведенного нами исследования мы увидели, что оба растения оставались зелеными, хорошо развивались, радовали окружающих своим цветением.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3" y="4714885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проверить выдвинутую гипотезу «Микроволновая печь широко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используется современными хозяйками и люди, зная о вреде излучения печей,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продолжают их использовать» среди учащихся нашей школы мы провели опрос в своём классе и в параллельном 7Б. Было задано пять вопросов.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Отвечали 12 учащихся. Из них у одного человека микроволновой печи дома нет.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Администратор\Desktop\SAM_15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4038600" cy="2571768"/>
          </a:xfrm>
          <a:prstGeom prst="rect">
            <a:avLst/>
          </a:prstGeom>
          <a:noFill/>
        </p:spPr>
      </p:pic>
      <p:pic>
        <p:nvPicPr>
          <p:cNvPr id="2050" name="Picture 2" descr="C:\Users\Администратор\Desktop\SAM_15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28737"/>
            <a:ext cx="4143404" cy="276227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428604"/>
          <a:ext cx="8286807" cy="5429288"/>
        </p:xfrm>
        <a:graphic>
          <a:graphicData uri="http://schemas.openxmlformats.org/drawingml/2006/table">
            <a:tbl>
              <a:tblPr/>
              <a:tblGrid>
                <a:gridCol w="2071702"/>
                <a:gridCol w="1997227"/>
                <a:gridCol w="1366824"/>
                <a:gridCol w="1365948"/>
                <a:gridCol w="1485106"/>
              </a:tblGrid>
              <a:tr h="3481402">
                <a:tc>
                  <a:txBody>
                    <a:bodyPr/>
                    <a:lstStyle/>
                    <a:p>
                      <a:pPr marL="742950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Как  часто вы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пользуетесь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микроволновой печью?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Какими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функциями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микроволновой   печи вы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пользуетесь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чаще всего?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3.Как вы считаете, влияют ли </a:t>
                      </a:r>
                      <a:r>
                        <a:rPr lang="ru-RU" sz="16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микро-волны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  качество приготовления пищи?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Как вы считаете, опасно ли для   здоровья человека находиться рядом с работающей </a:t>
                      </a:r>
                      <a:r>
                        <a:rPr lang="ru-RU" sz="16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микроволно-вой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печью?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Готовы ли вы отказаться от 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использо-вания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микро-волновой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печи у себя на кухне, если узнаете, что она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приносит вред вашему организму?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Каждый день -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 день по несколько раз –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От случая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случаю -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Приготовле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ние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пищи -  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   Разогрев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пищи - 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Разморажива-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ние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продуктов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– 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 – 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– 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 6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– 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 –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 rot="10800000" flipV="1">
            <a:off x="642910" y="6050833"/>
            <a:ext cx="82153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Проведенный опрос показал, что большая часть использует микроволновую печь, даже зная о её вреде.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priroda36.ru/images/stories/letters/Zdorovie/Mikrovolnovka/microwa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642918"/>
            <a:ext cx="5715000" cy="31432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4786322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 rot="10800000" flipV="1">
            <a:off x="571472" y="4375802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нашего исследования мы поставили и решили ряд задач, 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конкретно так и не ответили на волнующий нас вопрос: 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Микроволновая печь: вред или польза?».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многие ученые до сих пор продолжают изучать влияние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СВЧ-печи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на организм человека.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же делать, если вы привыкли к микроволновой печи и не можете представить жизнь без нее?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1071546"/>
            <a:ext cx="781333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данной работы является актуальной и в настоящее время.   2021 год объявлен в России Годом науки и технологий.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предположили, что микроволновая печь широко используется современными хозяйками, но существует опасность от микроволновой печи и от употребления продуктов из неё и люди, зная о вреде излучения печей, продолжают их использовать.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СВЧ-печь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 способна влиять на рост и развитие растений.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flipH="1">
            <a:off x="4546279" y="2285992"/>
            <a:ext cx="45719" cy="71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sun9-44.userapi.com/1aC7_mW3hsf6iqT1hNFjATheS_MB3ZUGp4_nXQ/F-UDaXRTY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14290"/>
            <a:ext cx="5643602" cy="3967151"/>
          </a:xfrm>
          <a:prstGeom prst="rect">
            <a:avLst/>
          </a:prstGeom>
          <a:noFill/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428597" y="5000636"/>
            <a:ext cx="8501122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Существует несколько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выполняя которые вы снизите наносимый вред до допустимого минимума.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используйте неисправную печь.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Не пытайтесь ремонтировать печку самостоятельно,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пользуйтесь услугами квалифицированных  специалистов.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mekalo4ka.ru/wp-content/uploads/2018/09/pe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6924"/>
            <a:ext cx="5929354" cy="39660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4500570"/>
            <a:ext cx="7715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заключение хочется сказать,  что микроволновая печь, как и любой другой бытовой прибор может приносить пользу и вред.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Главное: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Внимательно читайте инструкцию;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Соблюдайте рекомендации производителя;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Соблюдайте рецептуру приготовления блюд.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785794"/>
            <a:ext cx="77894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4143380"/>
            <a:ext cx="80724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думаем, что наша работа может быть полезной всем пользователям МВП.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Каждый должен знать преимущества и   недостатки использования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современной бытовой техники.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последнее, что хочется сказать, наше здоровье зависит только от нас самих.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выбор остается за нами!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fs00.infourok.ru/images/doc/230/63249/1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750099"/>
            <a:ext cx="5262504" cy="3464672"/>
          </a:xfrm>
          <a:prstGeom prst="rect">
            <a:avLst/>
          </a:prstGeom>
          <a:noFill/>
        </p:spPr>
      </p:pic>
      <p:pic>
        <p:nvPicPr>
          <p:cNvPr id="5" name="Picture 2" descr="https://fs00.infourok.ru/images/doc/230/63249/1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714356"/>
            <a:ext cx="5262504" cy="346467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выяснить, в чем польза, а в чем вред микроволновой печи.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Подобрать литературу и проанализировать материал по теме;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Познакомиться с историей создания и использования печи;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Уточнить правила техники безопасности;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опыты, доказывающие справедливость гипотезы;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Проанализировать полученные результаты и сделать вывод.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«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51082"/>
            <a:ext cx="6643734" cy="524383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71538" y="5715016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Всякая хозяйка радуется , если приобретает помощников по хозяйству: холодильник, чайник, утюг или микроволновую печь.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s://uk-parkovaya.ru/wp-content/uploads/5/b/c/5bc3f549077b55072dd08e5b433118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8215370" cy="46932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5143512"/>
            <a:ext cx="7965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Каждому человеку нужно знать, какие именно могут возникнуть опасности и как их избежать. Чаще всего говорят о вредном воздействии бытовых приборов, упоминая при этом слово «излучение». Однако мало кто знает, что за этим словом стоит и так ли уж вредно его воздействие на организм человека.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uk-parkovaya.ru/wp-content/uploads/5/b/c/5bc3f549077b55072dd08e5b433118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310" y="509566"/>
            <a:ext cx="8215370" cy="469328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Эволюция СВЧ. Как выглядела первая микроволновка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4524375" cy="40005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86380" y="1643050"/>
            <a:ext cx="40983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Изобрели микроволновую печь</a:t>
            </a:r>
          </a:p>
          <a:p>
            <a:r>
              <a:rPr lang="ru-RU" sz="2800" dirty="0" smtClean="0"/>
              <a:t>В Германии во время Второй</a:t>
            </a:r>
          </a:p>
          <a:p>
            <a:r>
              <a:rPr lang="ru-RU" sz="2800" dirty="0" smtClean="0"/>
              <a:t> мировой войны. С помощью неё</a:t>
            </a:r>
          </a:p>
          <a:p>
            <a:r>
              <a:rPr lang="ru-RU" sz="2800" dirty="0" smtClean="0"/>
              <a:t> для военных размораживали полуфабрикаты. </a:t>
            </a:r>
            <a:endParaRPr lang="ru-RU" sz="2800" dirty="0"/>
          </a:p>
        </p:txBody>
      </p:sp>
      <p:pic>
        <p:nvPicPr>
          <p:cNvPr id="4" name="Picture 2" descr="Эволюция СВЧ. Как выглядела первая микроволновка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558" y="1652574"/>
            <a:ext cx="4524375" cy="4000528"/>
          </a:xfrm>
          <a:prstGeom prst="rect">
            <a:avLst/>
          </a:prstGeom>
          <a:noFill/>
        </p:spPr>
      </p:pic>
      <p:pic>
        <p:nvPicPr>
          <p:cNvPr id="5" name="Picture 2" descr="Эволюция СВЧ. Как выглядела первая микроволновка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4524375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wysedevice.ru/wp-content/uploads/uchenyj-persi-spen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6381750" cy="35909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4572008"/>
            <a:ext cx="75939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Открытие теплового воздействия микроволн произошло случайно.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1942 году инженер Спенсер проводя эксперименты с магнетроном заметил, что шоколад в его кармане расплавился. По другой версии,  нагрелся бутерброд, положенный на включенный магнетрон.  Так или иначе эффект был обнаружен.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wysedevice.ru/wp-content/uploads/uchenyj-persi-spen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8252" y="723880"/>
            <a:ext cx="6381750" cy="3590926"/>
          </a:xfrm>
          <a:prstGeom prst="rect">
            <a:avLst/>
          </a:prstGeom>
          <a:noFill/>
        </p:spPr>
      </p:pic>
      <p:pic>
        <p:nvPicPr>
          <p:cNvPr id="5" name="Picture 2" descr="https://wysedevice.ru/wp-content/uploads/uchenyj-persi-spen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14356"/>
            <a:ext cx="6381750" cy="35909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forum-msk.info/attachments/pochemu_v_sssr_byli_zapreshcheny_mikrovolnovye_pechi-2-jpg.15186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85729"/>
            <a:ext cx="6215106" cy="36497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4500570"/>
            <a:ext cx="78929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1945 году Спенсер получил патент на использование микроволн для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приготовление пищи. Первая в мире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СВЧ-печь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была выпущена в 1947 году.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Была она очень большая, похожа на холодильник. Высота её была равна человеческому росту, вес составлял 340 кг, требовалось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водное охлаждение. Первоначальный спрос на новое изделие был невысок. 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3008313" cy="116205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008313" cy="628654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СССР с начала 80-х первые микроволновые печи выпускались на заводах ЗИЛ.</a:t>
            </a:r>
            <a:endParaRPr lang="ru-RU" sz="2000" b="1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 применения миллионов микроволновых печей во многих странах доказал неоспоримые удобства этого способа приготовления пищи. – быстроту,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экономичность, простоту пользования.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блюдах, приготовленных в МВП, витаминов сохраняется больше, чем при традиционной готовке – на плите.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s://retrotexnika.ru/assets/components/phpthumbof/cache/e701e4bbb65d9ae8df0d0a4b5d8e51f6.a87f4cf9306bc1933a3398b0de0c6e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500042"/>
            <a:ext cx="4357718" cy="2839875"/>
          </a:xfrm>
          <a:prstGeom prst="rect">
            <a:avLst/>
          </a:prstGeom>
          <a:noFill/>
        </p:spPr>
      </p:pic>
      <p:pic>
        <p:nvPicPr>
          <p:cNvPr id="37892" name="Picture 4" descr="https://imgprx.livejournal.net/9c532774e0dbd91b39605139345afbe83528c11e/tYFgLRHaH1spwS3AOpVcPbFs4tvZ4X5POrGVNMZ0Lw142EPzeiext5Z_rb0lilL4_vITL8dUA8Y-Zw5tLL7AN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571876"/>
            <a:ext cx="4429156" cy="271937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1092</Words>
  <PresentationFormat>Экран (4:3)</PresentationFormat>
  <Paragraphs>131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Тема проекта: «Микроволновая печь: вред или польза»</vt:lpstr>
      <vt:lpstr>Слайд 2</vt:lpstr>
      <vt:lpstr>   Цель исследования: выяснить, в чем польза, а в чем вред микроволновой печи.   </vt:lpstr>
      <vt:lpstr>Слайд 4</vt:lpstr>
      <vt:lpstr>Слайд 5</vt:lpstr>
      <vt:lpstr>Слайд 6</vt:lpstr>
      <vt:lpstr>Слайд 7</vt:lpstr>
      <vt:lpstr>Слайд 8</vt:lpstr>
      <vt:lpstr>  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X86</cp:lastModifiedBy>
  <cp:revision>98</cp:revision>
  <dcterms:created xsi:type="dcterms:W3CDTF">2020-10-26T07:18:08Z</dcterms:created>
  <dcterms:modified xsi:type="dcterms:W3CDTF">2021-03-30T15:24:49Z</dcterms:modified>
</cp:coreProperties>
</file>